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64" r:id="rId4"/>
    <p:sldId id="258" r:id="rId5"/>
    <p:sldId id="262" r:id="rId6"/>
    <p:sldId id="257" r:id="rId7"/>
    <p:sldId id="259" r:id="rId8"/>
    <p:sldId id="261" r:id="rId9"/>
    <p:sldId id="260" r:id="rId10"/>
    <p:sldId id="267" r:id="rId11"/>
    <p:sldId id="265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31A84-5F0A-EA4B-BF2E-EF91180600C5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356A1-CA6B-CC48-8E8E-F12314A29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Discussion:</a:t>
            </a:r>
            <a:r>
              <a:rPr lang="en-US" baseline="0" dirty="0" smtClean="0"/>
              <a:t> How do you identify a partner?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56A1-CA6B-CC48-8E8E-F12314A29E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How do you differentiate a good fit from a bad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56A1-CA6B-CC48-8E8E-F12314A29E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ways to approach terms of partnership?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56A1-CA6B-CC48-8E8E-F12314A29E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56A1-CA6B-CC48-8E8E-F12314A29E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Anecdote</a:t>
            </a:r>
            <a:r>
              <a:rPr lang="en-US" baseline="0" dirty="0" smtClean="0"/>
              <a:t> - </a:t>
            </a:r>
            <a:r>
              <a:rPr lang="en-US" dirty="0" smtClean="0"/>
              <a:t>Partnerships that didn’t work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56A1-CA6B-CC48-8E8E-F12314A29E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C57872-D3CE-1E40-90F5-9B7C936C1083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8034D4-153F-4C44-96A7-136AC0A92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engage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 smtClean="0"/>
              <a:t>Cultivating and Maintaining Healthy Partnerships</a:t>
            </a: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‘I Think I’m in Love’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Want a Divorce!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What is the process for ending the partnership on amiable terms?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soulmate</a:t>
            </a:r>
            <a:r>
              <a:rPr lang="en-US" dirty="0" smtClean="0"/>
              <a:t> to ball in chain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676400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ea typeface="ＭＳ Ｐゴシック" pitchFamily="-106" charset="-128"/>
                <a:cs typeface="ＭＳ Ｐゴシック" pitchFamily="-106" charset="-128"/>
              </a:rPr>
              <a:t>Danger Zones</a:t>
            </a:r>
          </a:p>
          <a:p>
            <a:pPr>
              <a:buNone/>
            </a:pPr>
            <a:endParaRPr lang="en-US" b="1" dirty="0" smtClean="0">
              <a:ea typeface="ＭＳ Ｐゴシック" pitchFamily="-106" charset="-128"/>
              <a:cs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Un-expressed or </a:t>
            </a:r>
            <a:r>
              <a:rPr lang="en-US" dirty="0" err="1" smtClean="0">
                <a:ea typeface="ＭＳ Ｐゴシック" pitchFamily="-106" charset="-128"/>
                <a:cs typeface="ＭＳ Ｐゴシック" pitchFamily="-106" charset="-128"/>
              </a:rPr>
              <a:t>unclarified</a:t>
            </a:r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 expectations</a:t>
            </a:r>
          </a:p>
          <a:p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Lack of clear leadership and/or plan</a:t>
            </a:r>
          </a:p>
          <a:p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Lack of clear and consistent communication structures</a:t>
            </a:r>
          </a:p>
          <a:p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Lack of understanding of and appreciation for diverse organizational 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Alhadeff</a:t>
            </a:r>
            <a:r>
              <a:rPr lang="en-US" dirty="0" smtClean="0"/>
              <a:t>, M.A. A Prenuptial Contract. Prairie Public Television. National Center for Media Engagement. </a:t>
            </a:r>
            <a:r>
              <a:rPr lang="en-US" dirty="0" smtClean="0">
                <a:hlinkClick r:id="rId2"/>
              </a:rPr>
              <a:t>http://www.mediaengage.org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Cultivating Healthy Partnerships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Excellent partnerships are about sharing: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Skills, knowledge or specializations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Resources (funding, in-kind, time, space, etc.)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Effort (equally distributed or agreed upon)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Appreciation or acknowledgement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blind dating, steady, or getting hitched?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" pitchFamily="-106" charset="2"/>
              <a:buNone/>
            </a:pP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>Steady dating includes: </a:t>
            </a:r>
          </a:p>
          <a:p>
            <a:pPr marL="0" indent="0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Mutually agreed upon interests and goals</a:t>
            </a:r>
          </a:p>
          <a:p>
            <a:pPr marL="0" indent="0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Resource sharing</a:t>
            </a:r>
          </a:p>
          <a:p>
            <a:pPr marL="0" indent="0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Mutual learning</a:t>
            </a:r>
          </a:p>
          <a:p>
            <a:pPr marL="0" indent="0"/>
            <a:endParaRPr lang="en-US" dirty="0" smtClean="0">
              <a:ea typeface="ＭＳ Ｐゴシック" pitchFamily="-106" charset="-128"/>
              <a:cs typeface="ＭＳ Ｐゴシック" pitchFamily="-106" charset="-128"/>
            </a:endParaRPr>
          </a:p>
          <a:p>
            <a:pPr marL="0" indent="0">
              <a:buFont typeface="Wingdings" pitchFamily="-106" charset="2"/>
              <a:buNone/>
            </a:pP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>Marriage:</a:t>
            </a:r>
          </a:p>
          <a:p>
            <a:pPr marL="0" indent="0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Involves long-term partnership</a:t>
            </a:r>
          </a:p>
          <a:p>
            <a:pPr marL="0" indent="0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Results in each organization affecting the way the other does what it does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Pre-Nuptials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752600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/>
              <a:t>The Proposal: I Think I’m In Love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Are the participants/decision-makers compatible?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Will they be able to achieve resolution when potential conflicts arise?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Is it a mission-fit for all partners?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Is the leadership shared or defined? Are partner roles defined?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Are partner benefits clearly outlined?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Are the capacities either equal or complimentary?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’Til Death Do Us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 How long should the partnership last?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 Is this a monogamous relationship?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 How many partners will there be?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 What does each partner add to the project?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Caveat: Each additional partner adds exponentially to meeting time and decision-making time and effort.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Your Own Vows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77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Memorandum of Understanding/Agreement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goals for each partner?</a:t>
            </a:r>
            <a:r>
              <a:rPr lang="en-US" dirty="0" smtClean="0"/>
              <a:t> Shared knowledge? Shared resources? Expanded scope or reach? Extension </a:t>
            </a:r>
            <a:r>
              <a:rPr lang="en-US" dirty="0"/>
              <a:t>of project visibility </a:t>
            </a:r>
            <a:r>
              <a:rPr lang="en-US" dirty="0" smtClean="0"/>
              <a:t>and public </a:t>
            </a:r>
            <a:r>
              <a:rPr lang="en-US" dirty="0"/>
              <a:t>service?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project?</a:t>
            </a:r>
            <a:r>
              <a:rPr lang="en-US" dirty="0" smtClean="0"/>
              <a:t> What are the project objectives, goals and outcomes? </a:t>
            </a:r>
            <a:r>
              <a:rPr lang="en-US" b="1" dirty="0"/>
              <a:t>What are the roles and responsibilities for </a:t>
            </a:r>
            <a:r>
              <a:rPr lang="en-US" b="1" dirty="0" smtClean="0"/>
              <a:t>each organization</a:t>
            </a:r>
            <a:r>
              <a:rPr lang="en-US" b="1" dirty="0"/>
              <a:t>? (Be precise.)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</a:t>
            </a:r>
            <a:r>
              <a:rPr lang="en-US" dirty="0" smtClean="0"/>
              <a:t> shared values, procedures, protocols, </a:t>
            </a:r>
            <a:r>
              <a:rPr lang="en-US" dirty="0"/>
              <a:t>and policies?</a:t>
            </a:r>
            <a:r>
              <a:rPr lang="en-US" dirty="0" smtClean="0"/>
              <a:t> How are leadership and protocols established? Distributed? Modified? What </a:t>
            </a:r>
            <a:r>
              <a:rPr lang="en-US" dirty="0"/>
              <a:t>is the process for finding consensus </a:t>
            </a:r>
            <a:r>
              <a:rPr lang="en-US" dirty="0" smtClean="0"/>
              <a:t>on issues </a:t>
            </a:r>
            <a:r>
              <a:rPr lang="en-US" dirty="0"/>
              <a:t>and resolving conflicts?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Who </a:t>
            </a:r>
            <a:r>
              <a:rPr lang="en-US" dirty="0"/>
              <a:t>are the </a:t>
            </a:r>
            <a:r>
              <a:rPr lang="en-US" dirty="0" smtClean="0"/>
              <a:t>decision makers </a:t>
            </a:r>
            <a:r>
              <a:rPr lang="en-US" dirty="0"/>
              <a:t>for each organization? Is there a need for regular meetings</a:t>
            </a:r>
            <a:r>
              <a:rPr lang="en-US" dirty="0" smtClean="0"/>
              <a:t>? What are the other mechanisms for communication? Email? Online discussion forum?  Telephone conferencing?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Having the Marriage Blessed</a:t>
            </a:r>
          </a:p>
          <a:p>
            <a:pPr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dirty="0" smtClean="0"/>
              <a:t>Does the partnership need formal/informal buy-in or a memo of agreement between organizational leadership or the Board?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Will There Be Progeny?</a:t>
            </a:r>
          </a:p>
          <a:p>
            <a:pPr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dirty="0" smtClean="0"/>
              <a:t>Will there be secondary or limited partners? What are their roles, privileges, and obligations?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Mr./Mrs./Ms.?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Does the partnership have a name?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How will each partner be acknowledged in print materials? At public events?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How will organizational logos be incorporated?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What language will be used to describe the partnership?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the Vows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For Richer or Poorer</a:t>
            </a:r>
          </a:p>
          <a:p>
            <a:pPr>
              <a:buSzPct val="100000"/>
              <a:buFont typeface="Courier New"/>
              <a:buChar char="o"/>
            </a:pPr>
            <a:r>
              <a:rPr lang="en-US" dirty="0" smtClean="0"/>
              <a:t>What are the financial commitments of each partner? </a:t>
            </a:r>
          </a:p>
          <a:p>
            <a:pPr>
              <a:buSzPct val="100000"/>
              <a:buFont typeface="Courier New"/>
              <a:buChar char="o"/>
            </a:pPr>
            <a:r>
              <a:rPr lang="en-US" dirty="0" smtClean="0"/>
              <a:t>What will each contribute in cash or in-kind? </a:t>
            </a:r>
          </a:p>
          <a:p>
            <a:pPr>
              <a:buSzPct val="100000"/>
              <a:buFont typeface="Courier New"/>
              <a:buChar char="o"/>
            </a:pPr>
            <a:r>
              <a:rPr lang="en-US" dirty="0" smtClean="0"/>
              <a:t>What are the roles in fundraising?</a:t>
            </a:r>
          </a:p>
          <a:p>
            <a:pPr>
              <a:buSzPct val="100000"/>
              <a:buFont typeface="Courier New"/>
              <a:buChar char="o"/>
            </a:pPr>
            <a:r>
              <a:rPr lang="en-US" dirty="0" smtClean="0"/>
              <a:t>How will key stakeholders be acknowledged?</a:t>
            </a:r>
          </a:p>
          <a:p>
            <a:pPr>
              <a:buNone/>
            </a:pPr>
            <a:r>
              <a:rPr lang="en-US" b="1" dirty="0" smtClean="0"/>
              <a:t>Renewing the Vows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What are the check-in points to ensure that the partners</a:t>
            </a:r>
          </a:p>
          <a:p>
            <a:pPr>
              <a:buNone/>
            </a:pPr>
            <a:r>
              <a:rPr lang="en-US" dirty="0" smtClean="0"/>
              <a:t>	are satisfied and that goals are being met?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How will we determine whether to extend the term of the partnership? 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What are the criteria to critique project success?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402</TotalTime>
  <Words>683</Words>
  <Application>Microsoft Macintosh PowerPoint</Application>
  <PresentationFormat>On-screen Show (4:3)</PresentationFormat>
  <Paragraphs>94</Paragraphs>
  <Slides>13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‘I Think I’m in Love’</vt:lpstr>
      <vt:lpstr>Cultivating Healthy Partnerships </vt:lpstr>
      <vt:lpstr>Are we blind dating, steady, or getting hitched? </vt:lpstr>
      <vt:lpstr>Pre-Nuptials</vt:lpstr>
      <vt:lpstr>’Til Death Do Us Part</vt:lpstr>
      <vt:lpstr>Write Your Own Vows</vt:lpstr>
      <vt:lpstr>Blessings and Terms</vt:lpstr>
      <vt:lpstr>Marriage License</vt:lpstr>
      <vt:lpstr>Keeping the Vows</vt:lpstr>
      <vt:lpstr>I Want a Divorce!</vt:lpstr>
      <vt:lpstr>From soulmate to ball in chain . . .</vt:lpstr>
      <vt:lpstr>Resources</vt:lpstr>
      <vt:lpstr>Questions?</vt:lpstr>
    </vt:vector>
  </TitlesOfParts>
  <Company>Creative Clay,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Cultivating and Maintaining Healthy Partnerships</dc:title>
  <dc:creator>Jenny Lee</dc:creator>
  <cp:lastModifiedBy>Jenny Lee</cp:lastModifiedBy>
  <cp:revision>3</cp:revision>
  <dcterms:created xsi:type="dcterms:W3CDTF">2012-02-23T15:50:09Z</dcterms:created>
  <dcterms:modified xsi:type="dcterms:W3CDTF">2012-02-23T15:50:52Z</dcterms:modified>
</cp:coreProperties>
</file>